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6/5/2020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24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995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6/5/2020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39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6/5/2020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024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6/5/2020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72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755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6/5/2020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887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6/5/2020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384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6/5/2020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04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6/5/2020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15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6/5/2020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854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6/5/2020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21129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19" r:id="rId6"/>
    <p:sldLayoutId id="2147483824" r:id="rId7"/>
    <p:sldLayoutId id="2147483820" r:id="rId8"/>
    <p:sldLayoutId id="2147483821" r:id="rId9"/>
    <p:sldLayoutId id="2147483822" r:id="rId10"/>
    <p:sldLayoutId id="2147483823" r:id="rId11"/>
  </p:sldLayoutIdLs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7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2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C1FA8F66-3B85-411D-A2A6-A50DF3026D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 descr="Map compass">
            <a:extLst>
              <a:ext uri="{FF2B5EF4-FFF2-40B4-BE49-F238E27FC236}">
                <a16:creationId xmlns:a16="http://schemas.microsoft.com/office/drawing/2014/main" id="{88DDCB67-A2EB-4A47-B8C0-ED7759B8FA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84655" y="726408"/>
            <a:ext cx="2749758" cy="2749758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4179E790-E691-4202-B7FA-62924FC8D1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7234" y="4219240"/>
            <a:ext cx="11301984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65EE0A0-4DA6-4AA2-A475-14DB03C55A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7234" y="4365523"/>
            <a:ext cx="11303626" cy="2045243"/>
          </a:xfrm>
          <a:prstGeom prst="rect">
            <a:avLst/>
          </a:prstGeom>
          <a:solidFill>
            <a:srgbClr val="465359"/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BBB7DF-0BE7-49DF-B714-8898017343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" y="4572000"/>
            <a:ext cx="10965141" cy="895244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FFFFFF"/>
                </a:solidFill>
              </a:rPr>
              <a:t>The Compass Activity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1EBE9A-0630-41B7-87B7-623ACA9605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8" y="5467246"/>
            <a:ext cx="10965142" cy="48482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>
                    <a:alpha val="75000"/>
                  </a:srgbClr>
                </a:solidFill>
              </a:rPr>
              <a:t>WHEN YOU ARE GIVEN A WORK PROJECT, WHAT STYLE DO YO USE TO APPROACH THE PROJECT?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234F54C-5AE7-41BF-A97A-C506CDDD1D95}"/>
              </a:ext>
            </a:extLst>
          </p:cNvPr>
          <p:cNvSpPr/>
          <p:nvPr/>
        </p:nvSpPr>
        <p:spPr>
          <a:xfrm>
            <a:off x="1838227" y="140052"/>
            <a:ext cx="88269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ACTING</a:t>
            </a:r>
          </a:p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“Let’s do it!”</a:t>
            </a:r>
          </a:p>
          <a:p>
            <a:pPr algn="ctr"/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Act quickly, try new things, and plunge in.</a:t>
            </a:r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38EE4E4-9EAD-48D2-9AAA-E4461F6708C0}"/>
              </a:ext>
            </a:extLst>
          </p:cNvPr>
          <p:cNvSpPr/>
          <p:nvPr/>
        </p:nvSpPr>
        <p:spPr>
          <a:xfrm>
            <a:off x="190107" y="1721097"/>
            <a:ext cx="45044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ATTENTION TO DETAIL</a:t>
            </a:r>
          </a:p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Know the who, what, when, where, and why; b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efore acting.</a:t>
            </a:r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26A718-4A7B-4954-AE14-21224941D781}"/>
              </a:ext>
            </a:extLst>
          </p:cNvPr>
          <p:cNvSpPr/>
          <p:nvPr/>
        </p:nvSpPr>
        <p:spPr>
          <a:xfrm>
            <a:off x="7557428" y="1678094"/>
            <a:ext cx="45044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SPECULATES</a:t>
            </a:r>
          </a:p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Looks at the big picture, possibilities; before acting.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FEAB4D4-A87D-4AB0-B2E7-F9602D442EFB}"/>
              </a:ext>
            </a:extLst>
          </p:cNvPr>
          <p:cNvSpPr/>
          <p:nvPr/>
        </p:nvSpPr>
        <p:spPr>
          <a:xfrm>
            <a:off x="3782328" y="3208224"/>
            <a:ext cx="49387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CARING</a:t>
            </a:r>
          </a:p>
          <a:p>
            <a:pPr algn="ctr"/>
            <a:r>
              <a:rPr lang="en-US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Feelings have been taken into consideration. All voices have been heard; before acting.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F6577B-30AE-4CAE-8063-D549E9CD3EBF}"/>
              </a:ext>
            </a:extLst>
          </p:cNvPr>
          <p:cNvSpPr/>
          <p:nvPr/>
        </p:nvSpPr>
        <p:spPr>
          <a:xfrm>
            <a:off x="5929460" y="1269858"/>
            <a:ext cx="45067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600" b="1" cap="none" spc="0" dirty="0">
                <a:ln/>
                <a:effectLst/>
              </a:rPr>
              <a:t>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4AB1A2B-499B-4766-B15A-D971C15CA184}"/>
              </a:ext>
            </a:extLst>
          </p:cNvPr>
          <p:cNvSpPr/>
          <p:nvPr/>
        </p:nvSpPr>
        <p:spPr>
          <a:xfrm>
            <a:off x="5445310" y="1853378"/>
            <a:ext cx="45067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600" b="1" cap="none" spc="0" dirty="0">
                <a:ln/>
                <a:effectLst/>
              </a:rPr>
              <a:t>W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60AA437-F40B-4C8C-946B-7E5F252622C6}"/>
              </a:ext>
            </a:extLst>
          </p:cNvPr>
          <p:cNvSpPr/>
          <p:nvPr/>
        </p:nvSpPr>
        <p:spPr>
          <a:xfrm>
            <a:off x="6411782" y="1873173"/>
            <a:ext cx="45067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600" b="1" dirty="0">
                <a:ln/>
              </a:rPr>
              <a:t>E</a:t>
            </a:r>
            <a:endParaRPr lang="en-US" sz="3600" b="1" cap="none" spc="0" dirty="0">
              <a:ln/>
              <a:effectLst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5E5D90F-5C0D-45B7-AD65-EABA6578BFBF}"/>
              </a:ext>
            </a:extLst>
          </p:cNvPr>
          <p:cNvSpPr/>
          <p:nvPr/>
        </p:nvSpPr>
        <p:spPr>
          <a:xfrm>
            <a:off x="5946502" y="2482218"/>
            <a:ext cx="45067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3600" b="1" dirty="0">
                <a:ln/>
              </a:rPr>
              <a:t>S</a:t>
            </a:r>
            <a:endParaRPr lang="en-US" sz="3600" b="1" cap="none" spc="0" dirty="0">
              <a:ln/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1839182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DividendVTI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ED8428"/>
      </a:accent1>
      <a:accent2>
        <a:srgbClr val="E6C46D"/>
      </a:accent2>
      <a:accent3>
        <a:srgbClr val="537685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">
      <a:majorFont>
        <a:latin typeface="Arial Nova Ligh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ova Ligh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90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 Nova Light</vt:lpstr>
      <vt:lpstr>Wingdings 2</vt:lpstr>
      <vt:lpstr>DividendVTI</vt:lpstr>
      <vt:lpstr>The Compass Activity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Compass Activity</dc:title>
  <dc:creator>wilsoncharise73@gmail.com</dc:creator>
  <cp:lastModifiedBy>wilsoncharise73@gmail.com</cp:lastModifiedBy>
  <cp:revision>3</cp:revision>
  <dcterms:created xsi:type="dcterms:W3CDTF">2019-11-24T22:36:09Z</dcterms:created>
  <dcterms:modified xsi:type="dcterms:W3CDTF">2020-06-05T13:35:39Z</dcterms:modified>
</cp:coreProperties>
</file>